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83" r:id="rId2"/>
    <p:sldId id="444" r:id="rId3"/>
    <p:sldId id="445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zart-Le Nozze di Figaro (06.06.2022)" id="{4D7FEA0C-4D63-4A85-ABD4-B7E9334B0A2F}">
          <p14:sldIdLst>
            <p14:sldId id="383"/>
            <p14:sldId id="444"/>
            <p14:sldId id="445"/>
          </p14:sldIdLst>
        </p14:section>
        <p14:section name="Default Section" id="{E046A34B-DFF7-BC4B-BDA6-36CCEB68FE4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D140FD7-733E-B044-5B0D-EFA330B7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4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Personen, Bekleidung, Kleidung enthält.&#10;&#10;Automatisch generierte Beschreibung">
            <a:extLst>
              <a:ext uri="{FF2B5EF4-FFF2-40B4-BE49-F238E27FC236}">
                <a16:creationId xmlns:a16="http://schemas.microsoft.com/office/drawing/2014/main" id="{0A2268F3-88B1-97FE-5448-18B36F9569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5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, angezogen enthält.&#10;&#10;Automatisch generierte Beschreibung">
            <a:extLst>
              <a:ext uri="{FF2B5EF4-FFF2-40B4-BE49-F238E27FC236}">
                <a16:creationId xmlns:a16="http://schemas.microsoft.com/office/drawing/2014/main" id="{51F6CD58-6500-2F56-6369-D69BE2A6A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37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2F5B55-F2B0-3D67-1779-FD0428709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065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7523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Person enthält.&#10;&#10;Automatisch generierte Beschreibung">
            <a:extLst>
              <a:ext uri="{FF2B5EF4-FFF2-40B4-BE49-F238E27FC236}">
                <a16:creationId xmlns:a16="http://schemas.microsoft.com/office/drawing/2014/main" id="{9F40018F-6BE1-A7E2-05AD-89E5161B8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0" r="13693" b="3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Grafik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09111ED3-20C4-9AE7-97CA-5FFA04D42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6" r="21676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3F2526BA-2D1D-911E-ACB1-60D0306EA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r="1" b="1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481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2023-10-08T09:28:59Z</dcterms:modified>
</cp:coreProperties>
</file>